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9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Inter-Project Coaching 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Dr Simon McCarthy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Middlesex University </a:t>
            </a:r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HEC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Defence Belgrade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/ </a:t>
            </a:r>
            <a:r>
              <a:rPr lang="en-GB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7</a:t>
            </a:r>
            <a:r>
              <a:rPr lang="en-GB" sz="18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March 2018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Logo of your organization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026" name="Picture 2" descr="P:\RFC152621 (HSSC)\Logos and Presentation Templates\MDX white no backgroud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169" y="3726079"/>
            <a:ext cx="1504950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838200"/>
            <a:ext cx="8229600" cy="7493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Western Balkan experience</a:t>
            </a:r>
            <a:endParaRPr lang="bs-Latn-BA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1524000"/>
            <a:ext cx="8229600" cy="2133600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Book Antiqua" panose="02040602050305030304" pitchFamily="18" charset="0"/>
              </a:rPr>
              <a:t>NatRisk. 		Milan </a:t>
            </a:r>
            <a:r>
              <a:rPr lang="en-GB" sz="1800" dirty="0" err="1" smtClean="0">
                <a:latin typeface="Book Antiqua" panose="02040602050305030304" pitchFamily="18" charset="0"/>
              </a:rPr>
              <a:t>Gocic</a:t>
            </a:r>
            <a:r>
              <a:rPr lang="en-US" sz="1800" dirty="0" smtClean="0">
                <a:latin typeface="Book Antiqua" panose="02040602050305030304" pitchFamily="18" charset="0"/>
              </a:rPr>
              <a:t>. UNI</a:t>
            </a:r>
            <a:r>
              <a:rPr lang="en-US" sz="1800" dirty="0"/>
              <a:t>	</a:t>
            </a:r>
          </a:p>
          <a:p>
            <a:r>
              <a:rPr lang="en-GB" sz="1800" dirty="0" smtClean="0">
                <a:latin typeface="Book Antiqua" panose="02040602050305030304" pitchFamily="18" charset="0"/>
              </a:rPr>
              <a:t>K-Force.		Mirjana Laban. University of Novi Sad</a:t>
            </a:r>
            <a:endParaRPr lang="en-GB" sz="1800" dirty="0" smtClean="0">
              <a:latin typeface="Book Antiqua" panose="02040602050305030304" pitchFamily="18" charset="0"/>
            </a:endParaRPr>
          </a:p>
          <a:p>
            <a:r>
              <a:rPr lang="en-GB" sz="1800" dirty="0" err="1" smtClean="0">
                <a:latin typeface="Book Antiqua" panose="02040602050305030304" pitchFamily="18" charset="0"/>
              </a:rPr>
              <a:t>ImprESS</a:t>
            </a:r>
            <a:r>
              <a:rPr lang="en-GB" sz="1800" dirty="0" smtClean="0">
                <a:latin typeface="Book Antiqua" panose="02040602050305030304" pitchFamily="18" charset="0"/>
              </a:rPr>
              <a:t>.		</a:t>
            </a:r>
            <a:r>
              <a:rPr lang="en-GB" sz="1800" dirty="0" err="1" smtClean="0">
                <a:latin typeface="Book Antiqua" panose="02040602050305030304" pitchFamily="18" charset="0"/>
              </a:rPr>
              <a:t>Zvonimir</a:t>
            </a:r>
            <a:r>
              <a:rPr lang="en-GB" sz="1800" dirty="0" smtClean="0">
                <a:latin typeface="Book Antiqua" panose="02040602050305030304" pitchFamily="18" charset="0"/>
              </a:rPr>
              <a:t> </a:t>
            </a:r>
            <a:r>
              <a:rPr lang="en-GB" sz="1800" dirty="0" err="1" smtClean="0">
                <a:latin typeface="Book Antiqua" panose="02040602050305030304" pitchFamily="18" charset="0"/>
              </a:rPr>
              <a:t>Ivanovic</a:t>
            </a:r>
            <a:r>
              <a:rPr lang="en-GB" sz="1800" dirty="0" smtClean="0">
                <a:latin typeface="Book Antiqua" panose="02040602050305030304" pitchFamily="18" charset="0"/>
              </a:rPr>
              <a:t>, </a:t>
            </a:r>
            <a:r>
              <a:rPr lang="en-GB" sz="1800" dirty="0" err="1" smtClean="0">
                <a:latin typeface="Book Antiqua" panose="02040602050305030304" pitchFamily="18" charset="0"/>
              </a:rPr>
              <a:t>Andjela</a:t>
            </a:r>
            <a:r>
              <a:rPr lang="en-GB" sz="1800" dirty="0" smtClean="0">
                <a:latin typeface="Book Antiqua" panose="02040602050305030304" pitchFamily="18" charset="0"/>
              </a:rPr>
              <a:t>  </a:t>
            </a:r>
            <a:r>
              <a:rPr lang="en-GB" sz="1800" dirty="0" err="1" smtClean="0">
                <a:latin typeface="Book Antiqua" panose="02040602050305030304" pitchFamily="18" charset="0"/>
              </a:rPr>
              <a:t>Pavlovic</a:t>
            </a:r>
            <a:r>
              <a:rPr lang="en-GB" sz="1800" dirty="0" smtClean="0">
                <a:latin typeface="Book Antiqua" panose="02040602050305030304" pitchFamily="18" charset="0"/>
              </a:rPr>
              <a:t>. KPA</a:t>
            </a:r>
            <a:endParaRPr lang="en-GB" sz="1800" dirty="0" smtClean="0">
              <a:latin typeface="Book Antiqua" panose="02040602050305030304" pitchFamily="18" charset="0"/>
            </a:endParaRPr>
          </a:p>
          <a:p>
            <a:r>
              <a:rPr lang="en-GB" sz="1800" dirty="0" err="1" smtClean="0">
                <a:latin typeface="Book Antiqua" panose="02040602050305030304" pitchFamily="18" charset="0"/>
              </a:rPr>
              <a:t>BestSDI</a:t>
            </a:r>
            <a:r>
              <a:rPr lang="en-GB" sz="1800" dirty="0" smtClean="0">
                <a:latin typeface="Book Antiqua" panose="02040602050305030304" pitchFamily="18" charset="0"/>
              </a:rPr>
              <a:t>. 		Emina Hadzic. UNSA</a:t>
            </a:r>
            <a:r>
              <a:rPr lang="en-US" sz="1800" dirty="0">
                <a:latin typeface="Book Antiqua" panose="02040602050305030304" pitchFamily="18" charset="0"/>
              </a:rPr>
              <a:t>	</a:t>
            </a:r>
            <a:endParaRPr lang="en-US" sz="1800" dirty="0" smtClean="0">
              <a:latin typeface="Book Antiqua" panose="02040602050305030304" pitchFamily="18" charset="0"/>
            </a:endParaRPr>
          </a:p>
          <a:p>
            <a:r>
              <a:rPr lang="en-US" sz="1800" dirty="0" smtClean="0">
                <a:latin typeface="Book Antiqua" panose="02040602050305030304" pitchFamily="18" charset="0"/>
              </a:rPr>
              <a:t>ISSES. 		</a:t>
            </a:r>
            <a:r>
              <a:rPr lang="en-US" sz="1800" dirty="0" err="1" smtClean="0">
                <a:latin typeface="Book Antiqua" panose="02040602050305030304" pitchFamily="18" charset="0"/>
              </a:rPr>
              <a:t>Imre</a:t>
            </a:r>
            <a:r>
              <a:rPr lang="en-US" sz="1800" dirty="0" smtClean="0">
                <a:latin typeface="Book Antiqua" panose="02040602050305030304" pitchFamily="18" charset="0"/>
              </a:rPr>
              <a:t> </a:t>
            </a:r>
            <a:r>
              <a:rPr lang="en-US" sz="1800" dirty="0" err="1" smtClean="0">
                <a:latin typeface="Book Antiqua" panose="02040602050305030304" pitchFamily="18" charset="0"/>
              </a:rPr>
              <a:t>Lendak</a:t>
            </a:r>
            <a:r>
              <a:rPr lang="en-US" sz="1800" dirty="0" smtClean="0">
                <a:latin typeface="Book Antiqua" panose="02040602050305030304" pitchFamily="18" charset="0"/>
              </a:rPr>
              <a:t>. University of Novi Sad</a:t>
            </a:r>
            <a:endParaRPr lang="en-US" sz="1800" dirty="0" smtClean="0">
              <a:latin typeface="Book Antiqua" panose="02040602050305030304" pitchFamily="18" charset="0"/>
            </a:endParaRPr>
          </a:p>
          <a:p>
            <a:r>
              <a:rPr lang="en-US" sz="1800" dirty="0" err="1" smtClean="0">
                <a:latin typeface="Book Antiqua" panose="02040602050305030304" pitchFamily="18" charset="0"/>
              </a:rPr>
              <a:t>NacoMap</a:t>
            </a:r>
            <a:r>
              <a:rPr lang="en-US" sz="1800" dirty="0" smtClean="0">
                <a:latin typeface="Book Antiqua" panose="02040602050305030304" pitchFamily="18" charset="0"/>
              </a:rPr>
              <a:t>.		</a:t>
            </a:r>
            <a:r>
              <a:rPr lang="en-US" sz="1800" dirty="0" err="1" smtClean="0">
                <a:latin typeface="Book Antiqua" panose="02040602050305030304" pitchFamily="18" charset="0"/>
              </a:rPr>
              <a:t>Nenad</a:t>
            </a:r>
            <a:r>
              <a:rPr lang="en-US" sz="1800" dirty="0" smtClean="0">
                <a:latin typeface="Book Antiqua" panose="02040602050305030304" pitchFamily="18" charset="0"/>
              </a:rPr>
              <a:t> </a:t>
            </a:r>
            <a:r>
              <a:rPr lang="en-US" sz="1800" dirty="0" err="1" smtClean="0">
                <a:latin typeface="Book Antiqua" panose="02040602050305030304" pitchFamily="18" charset="0"/>
              </a:rPr>
              <a:t>Radovic</a:t>
            </a:r>
            <a:r>
              <a:rPr lang="en-US" sz="1800" dirty="0" smtClean="0">
                <a:latin typeface="Book Antiqua" panose="02040602050305030304" pitchFamily="18" charset="0"/>
              </a:rPr>
              <a:t>. KPA</a:t>
            </a:r>
            <a:endParaRPr lang="en-US" sz="18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bs-Latn-BA" sz="1800" dirty="0"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36418" y="3601027"/>
            <a:ext cx="822960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European Union experience</a:t>
            </a:r>
            <a:endParaRPr lang="bs-Latn-BA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6418" y="4495800"/>
            <a:ext cx="8229600" cy="1440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latin typeface="Book Antiqua" panose="02040602050305030304" pitchFamily="18" charset="0"/>
              </a:rPr>
              <a:t>MUHEC 		Mike Dawney</a:t>
            </a:r>
            <a:r>
              <a:rPr lang="en-US" sz="1800" dirty="0" smtClean="0"/>
              <a:t>	</a:t>
            </a:r>
          </a:p>
          <a:p>
            <a:r>
              <a:rPr lang="en-GB" sz="1800" dirty="0" smtClean="0">
                <a:latin typeface="Book Antiqua" panose="02040602050305030304" pitchFamily="18" charset="0"/>
              </a:rPr>
              <a:t>BOKU		Andre </a:t>
            </a:r>
            <a:r>
              <a:rPr lang="en-GB" sz="1800" dirty="0" err="1" smtClean="0">
                <a:latin typeface="Book Antiqua" panose="02040602050305030304" pitchFamily="18" charset="0"/>
              </a:rPr>
              <a:t>Hackelberg</a:t>
            </a:r>
            <a:endParaRPr lang="en-GB" sz="1800" dirty="0" smtClean="0">
              <a:latin typeface="Book Antiqua" panose="02040602050305030304" pitchFamily="18" charset="0"/>
            </a:endParaRPr>
          </a:p>
          <a:p>
            <a:r>
              <a:rPr lang="en-GB" sz="1800" dirty="0" smtClean="0">
                <a:latin typeface="Book Antiqua" panose="02040602050305030304" pitchFamily="18" charset="0"/>
              </a:rPr>
              <a:t>UNIME		Francesca </a:t>
            </a:r>
            <a:r>
              <a:rPr lang="en-GB" sz="1800" dirty="0" err="1" smtClean="0">
                <a:latin typeface="Book Antiqua" panose="02040602050305030304" pitchFamily="18" charset="0"/>
              </a:rPr>
              <a:t>Scribano</a:t>
            </a:r>
            <a:endParaRPr lang="en-GB" sz="1800" dirty="0" smtClean="0">
              <a:latin typeface="Book Antiqua" panose="02040602050305030304" pitchFamily="18" charset="0"/>
            </a:endParaRPr>
          </a:p>
          <a:p>
            <a:r>
              <a:rPr lang="en-GB" sz="1800" dirty="0" smtClean="0">
                <a:latin typeface="Book Antiqua" panose="02040602050305030304" pitchFamily="18" charset="0"/>
              </a:rPr>
              <a:t>Discussion</a:t>
            </a:r>
            <a:r>
              <a:rPr lang="en-US" sz="1800" dirty="0" smtClean="0">
                <a:latin typeface="Book Antiqua" panose="02040602050305030304" pitchFamily="18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endParaRPr lang="bs-Latn-BA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Development of master curricula for natural disasters risk management in Western Balkan countries</vt:lpstr>
      <vt:lpstr>Western Balkan experience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Simon McCarthy</cp:lastModifiedBy>
  <cp:revision>23</cp:revision>
  <dcterms:created xsi:type="dcterms:W3CDTF">2006-08-16T00:00:00Z</dcterms:created>
  <dcterms:modified xsi:type="dcterms:W3CDTF">2018-03-06T22:35:35Z</dcterms:modified>
</cp:coreProperties>
</file>