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4AA7C2-E8DC-467C-9833-F833067453C2}" type="datetimeFigureOut">
              <a:rPr lang="en-US" smtClean="0"/>
              <a:pPr/>
              <a:t>3/6/2018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1A8E8C-7000-4BD7-A278-0C13557904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095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350BE-36FB-48B8-BC3B-BF82FA8A4B16}" type="datetime1">
              <a:rPr lang="en-US" smtClean="0"/>
              <a:pPr/>
              <a:t>3/6/2018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8D951-FD7A-4EA6-9971-BA4650F5F282}" type="datetime1">
              <a:rPr lang="en-US" smtClean="0"/>
              <a:pPr/>
              <a:t>3/6/2018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DDA1A-1160-4810-A009-9384DF143964}" type="datetime1">
              <a:rPr lang="en-US" smtClean="0"/>
              <a:pPr/>
              <a:t>3/6/2018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B8CA7-DF52-4574-B28B-BF67C425F74E}" type="datetime1">
              <a:rPr lang="en-US" smtClean="0"/>
              <a:pPr/>
              <a:t>3/6/2018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F388C-ACCE-4EF5-AD2C-86A2C6495869}" type="datetime1">
              <a:rPr lang="en-US" smtClean="0"/>
              <a:pPr/>
              <a:t>3/6/2018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2A2DB-E9A4-4F11-9A97-3D805873123B}" type="datetime1">
              <a:rPr lang="en-US" smtClean="0"/>
              <a:pPr/>
              <a:t>3/6/2018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039D-4B07-4C92-99B2-D30586816A68}" type="datetime1">
              <a:rPr lang="en-US" smtClean="0"/>
              <a:pPr/>
              <a:t>3/6/2018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8C0F6-D106-4D90-B6A1-515B7FD8F0C8}" type="datetime1">
              <a:rPr lang="en-US" smtClean="0"/>
              <a:pPr/>
              <a:t>3/6/2018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B9723-2437-47C8-833A-EDB2EBB6A5A1}" type="datetime1">
              <a:rPr lang="en-US" smtClean="0"/>
              <a:pPr/>
              <a:t>3/6/2018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C9E6-3B8B-4571-9128-858A99C98B86}" type="datetime1">
              <a:rPr lang="en-US" smtClean="0"/>
              <a:pPr/>
              <a:t>3/6/2018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141EB-C6BD-49FF-BC05-BF0312C62789}" type="datetime1">
              <a:rPr lang="en-US" smtClean="0"/>
              <a:pPr/>
              <a:t>3/6/2018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1E575-74B0-4F22-8519-3F96FB7A2B3A}" type="datetime1">
              <a:rPr lang="en-US" smtClean="0"/>
              <a:pPr/>
              <a:t>3/6/2018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tif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1506" y="609601"/>
            <a:ext cx="7772400" cy="457200"/>
          </a:xfrm>
        </p:spPr>
        <p:txBody>
          <a:bodyPr>
            <a:normAutofit fontScale="90000"/>
          </a:bodyPr>
          <a:lstStyle/>
          <a:p>
            <a:r>
              <a:rPr lang="en-US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524000"/>
            <a:ext cx="6400800" cy="1143000"/>
          </a:xfrm>
        </p:spPr>
        <p:txBody>
          <a:bodyPr/>
          <a:lstStyle/>
          <a:p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Inter-Project Coaching </a:t>
            </a:r>
            <a:endParaRPr lang="bs-Latn-BA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10668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 txBox="1">
            <a:spLocks/>
          </p:cNvSpPr>
          <p:nvPr/>
        </p:nvSpPr>
        <p:spPr>
          <a:xfrm>
            <a:off x="685800" y="2667000"/>
            <a:ext cx="77724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Dr Simon McCarthy</a:t>
            </a:r>
            <a:endParaRPr lang="sr-Latn-BA" sz="18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r>
              <a:rPr lang="en-GB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Middlesex University </a:t>
            </a:r>
            <a:r>
              <a:rPr lang="en-GB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HEC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85800" y="4953000"/>
            <a:ext cx="7772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University of Defence Belgrade </a:t>
            </a:r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/ </a:t>
            </a:r>
            <a:r>
              <a:rPr lang="en-GB" sz="1800" dirty="0">
                <a:solidFill>
                  <a:srgbClr val="002060"/>
                </a:solidFill>
                <a:latin typeface="Book Antiqua" panose="02040602050305030304" pitchFamily="18" charset="0"/>
              </a:rPr>
              <a:t>7</a:t>
            </a:r>
            <a:r>
              <a:rPr lang="en-GB" sz="1800" baseline="30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th</a:t>
            </a:r>
            <a:r>
              <a:rPr lang="en-GB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en-GB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March 2018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3352800" y="3733800"/>
            <a:ext cx="2325688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Logo of your organization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0" y="6057781"/>
            <a:ext cx="9144000" cy="8002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1200" dirty="0">
                <a:effectLst/>
                <a:latin typeface="Book Antiqua"/>
                <a:ea typeface="Calibri"/>
                <a:cs typeface="Times New Roman"/>
              </a:rPr>
              <a:t>Project number:  </a:t>
            </a:r>
            <a:r>
              <a:rPr lang="sr-Latn-RS" sz="1200" smtClean="0">
                <a:effectLst/>
                <a:latin typeface="Book Antiqua"/>
                <a:ea typeface="Calibri"/>
                <a:cs typeface="Times New Roman"/>
              </a:rPr>
              <a:t>5</a:t>
            </a:r>
            <a:r>
              <a:rPr lang="en-US" sz="1200" smtClean="0">
                <a:latin typeface="Book Antiqua"/>
                <a:ea typeface="Calibri"/>
                <a:cs typeface="Times New Roman"/>
              </a:rPr>
              <a:t>73806-EPP-1-2016-1-RS-EPPKA2-CBHE-JP</a:t>
            </a:r>
            <a:endParaRPr lang="bs-Latn-BA" sz="1200" dirty="0">
              <a:latin typeface="Book Antiqua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sz="1200" dirty="0">
                <a:effectLst/>
                <a:latin typeface="Book Antiqua"/>
                <a:ea typeface="Calibri"/>
                <a:cs typeface="Times New Roman"/>
              </a:rPr>
              <a:t> </a:t>
            </a:r>
            <a:endParaRPr lang="bs-Latn-BA" sz="1200" dirty="0">
              <a:effectLst/>
              <a:latin typeface="Book Antiqua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bs-Latn-BA" sz="1100" i="1" dirty="0">
                <a:effectLst/>
                <a:latin typeface="Book Antiqua"/>
                <a:ea typeface="Calibri"/>
                <a:cs typeface="Times New Roman"/>
              </a:rPr>
              <a:t>"This project has been funded with support from the European Commission. This publication </a:t>
            </a:r>
            <a:r>
              <a:rPr lang="bs-Latn-BA" sz="1100" i="1" dirty="0" smtClean="0">
                <a:effectLst/>
                <a:latin typeface="Book Antiqua"/>
                <a:ea typeface="Calibri"/>
                <a:cs typeface="Times New Roman"/>
              </a:rPr>
              <a:t>reflects </a:t>
            </a:r>
            <a:r>
              <a:rPr lang="bs-Latn-BA" sz="1100" i="1" dirty="0">
                <a:effectLst/>
                <a:latin typeface="Book Antiqua"/>
                <a:ea typeface="Calibri"/>
                <a:cs typeface="Times New Roman"/>
              </a:rPr>
              <a:t>the views only of the author, and the Commission cannot be held responsible for any use which may be made of the information contained therein"</a:t>
            </a:r>
            <a:endParaRPr lang="bs-Latn-BA" sz="1200" dirty="0">
              <a:effectLst/>
              <a:latin typeface="Book Antiqua"/>
              <a:ea typeface="Calibri"/>
              <a:cs typeface="Times New Roman"/>
            </a:endParaRPr>
          </a:p>
        </p:txBody>
      </p:sp>
      <p:pic>
        <p:nvPicPr>
          <p:cNvPr id="15" name="Picture 14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pic>
        <p:nvPicPr>
          <p:cNvPr id="1026" name="Picture 2" descr="P:\RFC152621 (HSSC)\Logos and Presentation Templates\MDX white no backgroud.T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3169" y="3726079"/>
            <a:ext cx="1504950" cy="1109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395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491" y="838200"/>
            <a:ext cx="8229600" cy="749300"/>
          </a:xfrm>
        </p:spPr>
        <p:txBody>
          <a:bodyPr>
            <a:normAutofit/>
          </a:bodyPr>
          <a:lstStyle/>
          <a:p>
            <a:r>
              <a:rPr lang="en-GB" sz="32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Western Balkan experience</a:t>
            </a:r>
            <a:endParaRPr lang="bs-Latn-BA" sz="32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491" y="1524000"/>
            <a:ext cx="8229600" cy="2133600"/>
          </a:xfrm>
        </p:spPr>
        <p:txBody>
          <a:bodyPr>
            <a:normAutofit/>
          </a:bodyPr>
          <a:lstStyle/>
          <a:p>
            <a:r>
              <a:rPr lang="en-GB" sz="1800" dirty="0" smtClean="0">
                <a:latin typeface="Book Antiqua" panose="02040602050305030304" pitchFamily="18" charset="0"/>
              </a:rPr>
              <a:t>NatRisk. 		Milan </a:t>
            </a:r>
            <a:r>
              <a:rPr lang="en-GB" sz="1800" dirty="0" err="1" smtClean="0">
                <a:latin typeface="Book Antiqua" panose="02040602050305030304" pitchFamily="18" charset="0"/>
              </a:rPr>
              <a:t>Gocic</a:t>
            </a:r>
            <a:r>
              <a:rPr lang="en-US" sz="1800" dirty="0" smtClean="0">
                <a:latin typeface="Book Antiqua" panose="02040602050305030304" pitchFamily="18" charset="0"/>
              </a:rPr>
              <a:t>. UNI</a:t>
            </a:r>
            <a:r>
              <a:rPr lang="en-US" sz="1800" dirty="0"/>
              <a:t>	</a:t>
            </a:r>
          </a:p>
          <a:p>
            <a:r>
              <a:rPr lang="en-GB" sz="1800" dirty="0" smtClean="0">
                <a:latin typeface="Book Antiqua" panose="02040602050305030304" pitchFamily="18" charset="0"/>
              </a:rPr>
              <a:t>K-Force.		Mirjana Laban. University of Novi Sad</a:t>
            </a:r>
            <a:endParaRPr lang="en-GB" sz="1800" dirty="0" smtClean="0">
              <a:latin typeface="Book Antiqua" panose="02040602050305030304" pitchFamily="18" charset="0"/>
            </a:endParaRPr>
          </a:p>
          <a:p>
            <a:r>
              <a:rPr lang="en-GB" sz="1800" dirty="0" err="1" smtClean="0">
                <a:latin typeface="Book Antiqua" panose="02040602050305030304" pitchFamily="18" charset="0"/>
              </a:rPr>
              <a:t>ImprESS</a:t>
            </a:r>
            <a:r>
              <a:rPr lang="en-GB" sz="1800" dirty="0" smtClean="0">
                <a:latin typeface="Book Antiqua" panose="02040602050305030304" pitchFamily="18" charset="0"/>
              </a:rPr>
              <a:t>.		</a:t>
            </a:r>
            <a:r>
              <a:rPr lang="en-GB" sz="1800" dirty="0" err="1" smtClean="0">
                <a:latin typeface="Book Antiqua" panose="02040602050305030304" pitchFamily="18" charset="0"/>
              </a:rPr>
              <a:t>Zvonimir</a:t>
            </a:r>
            <a:r>
              <a:rPr lang="en-GB" sz="1800" dirty="0" smtClean="0">
                <a:latin typeface="Book Antiqua" panose="02040602050305030304" pitchFamily="18" charset="0"/>
              </a:rPr>
              <a:t> </a:t>
            </a:r>
            <a:r>
              <a:rPr lang="en-GB" sz="1800" dirty="0" err="1" smtClean="0">
                <a:latin typeface="Book Antiqua" panose="02040602050305030304" pitchFamily="18" charset="0"/>
              </a:rPr>
              <a:t>Ivanovic</a:t>
            </a:r>
            <a:r>
              <a:rPr lang="en-GB" sz="1800" dirty="0" smtClean="0">
                <a:latin typeface="Book Antiqua" panose="02040602050305030304" pitchFamily="18" charset="0"/>
              </a:rPr>
              <a:t>, </a:t>
            </a:r>
            <a:r>
              <a:rPr lang="en-GB" sz="1800" dirty="0" err="1" smtClean="0">
                <a:latin typeface="Book Antiqua" panose="02040602050305030304" pitchFamily="18" charset="0"/>
              </a:rPr>
              <a:t>Andjela</a:t>
            </a:r>
            <a:r>
              <a:rPr lang="en-GB" sz="1800" dirty="0" smtClean="0">
                <a:latin typeface="Book Antiqua" panose="02040602050305030304" pitchFamily="18" charset="0"/>
              </a:rPr>
              <a:t>  </a:t>
            </a:r>
            <a:r>
              <a:rPr lang="en-GB" sz="1800" dirty="0" err="1" smtClean="0">
                <a:latin typeface="Book Antiqua" panose="02040602050305030304" pitchFamily="18" charset="0"/>
              </a:rPr>
              <a:t>Pavlovic</a:t>
            </a:r>
            <a:r>
              <a:rPr lang="en-GB" sz="1800" dirty="0" smtClean="0">
                <a:latin typeface="Book Antiqua" panose="02040602050305030304" pitchFamily="18" charset="0"/>
              </a:rPr>
              <a:t>. KPA</a:t>
            </a:r>
            <a:endParaRPr lang="en-GB" sz="1800" dirty="0" smtClean="0">
              <a:latin typeface="Book Antiqua" panose="02040602050305030304" pitchFamily="18" charset="0"/>
            </a:endParaRPr>
          </a:p>
          <a:p>
            <a:r>
              <a:rPr lang="en-GB" sz="1800" dirty="0" err="1" smtClean="0">
                <a:latin typeface="Book Antiqua" panose="02040602050305030304" pitchFamily="18" charset="0"/>
              </a:rPr>
              <a:t>BestSDI</a:t>
            </a:r>
            <a:r>
              <a:rPr lang="en-GB" sz="1800" dirty="0" smtClean="0">
                <a:latin typeface="Book Antiqua" panose="02040602050305030304" pitchFamily="18" charset="0"/>
              </a:rPr>
              <a:t>. 		Emina Hadzic. UNSA</a:t>
            </a:r>
            <a:r>
              <a:rPr lang="en-US" sz="1800" dirty="0">
                <a:latin typeface="Book Antiqua" panose="02040602050305030304" pitchFamily="18" charset="0"/>
              </a:rPr>
              <a:t>	</a:t>
            </a:r>
            <a:endParaRPr lang="en-US" sz="1800" dirty="0" smtClean="0">
              <a:latin typeface="Book Antiqua" panose="02040602050305030304" pitchFamily="18" charset="0"/>
            </a:endParaRPr>
          </a:p>
          <a:p>
            <a:r>
              <a:rPr lang="en-US" sz="1800" dirty="0" smtClean="0">
                <a:latin typeface="Book Antiqua" panose="02040602050305030304" pitchFamily="18" charset="0"/>
              </a:rPr>
              <a:t>ISSES. 		</a:t>
            </a:r>
            <a:r>
              <a:rPr lang="en-US" sz="1800" dirty="0" err="1" smtClean="0">
                <a:latin typeface="Book Antiqua" panose="02040602050305030304" pitchFamily="18" charset="0"/>
              </a:rPr>
              <a:t>Imre</a:t>
            </a:r>
            <a:r>
              <a:rPr lang="en-US" sz="1800" dirty="0" smtClean="0">
                <a:latin typeface="Book Antiqua" panose="02040602050305030304" pitchFamily="18" charset="0"/>
              </a:rPr>
              <a:t> </a:t>
            </a:r>
            <a:r>
              <a:rPr lang="en-US" sz="1800" dirty="0" err="1" smtClean="0">
                <a:latin typeface="Book Antiqua" panose="02040602050305030304" pitchFamily="18" charset="0"/>
              </a:rPr>
              <a:t>Lendak</a:t>
            </a:r>
            <a:r>
              <a:rPr lang="en-US" sz="1800" dirty="0" smtClean="0">
                <a:latin typeface="Book Antiqua" panose="02040602050305030304" pitchFamily="18" charset="0"/>
              </a:rPr>
              <a:t>. University of Novi Sad</a:t>
            </a:r>
            <a:endParaRPr lang="en-US" sz="1800" dirty="0" smtClean="0">
              <a:latin typeface="Book Antiqua" panose="02040602050305030304" pitchFamily="18" charset="0"/>
            </a:endParaRPr>
          </a:p>
          <a:p>
            <a:r>
              <a:rPr lang="en-US" sz="1800" dirty="0" err="1" smtClean="0">
                <a:latin typeface="Book Antiqua" panose="02040602050305030304" pitchFamily="18" charset="0"/>
              </a:rPr>
              <a:t>NacoMap</a:t>
            </a:r>
            <a:r>
              <a:rPr lang="en-US" sz="1800" dirty="0" smtClean="0">
                <a:latin typeface="Book Antiqua" panose="02040602050305030304" pitchFamily="18" charset="0"/>
              </a:rPr>
              <a:t>.		</a:t>
            </a:r>
            <a:r>
              <a:rPr lang="en-US" sz="1800" dirty="0" err="1" smtClean="0">
                <a:latin typeface="Book Antiqua" panose="02040602050305030304" pitchFamily="18" charset="0"/>
              </a:rPr>
              <a:t>Nenad</a:t>
            </a:r>
            <a:r>
              <a:rPr lang="en-US" sz="1800" dirty="0" smtClean="0">
                <a:latin typeface="Book Antiqua" panose="02040602050305030304" pitchFamily="18" charset="0"/>
              </a:rPr>
              <a:t> </a:t>
            </a:r>
            <a:r>
              <a:rPr lang="en-US" sz="1800" dirty="0" err="1" smtClean="0">
                <a:latin typeface="Book Antiqua" panose="02040602050305030304" pitchFamily="18" charset="0"/>
              </a:rPr>
              <a:t>Radovic</a:t>
            </a:r>
            <a:r>
              <a:rPr lang="en-US" sz="1800" dirty="0" smtClean="0">
                <a:latin typeface="Book Antiqua" panose="02040602050305030304" pitchFamily="18" charset="0"/>
              </a:rPr>
              <a:t>. KPA</a:t>
            </a:r>
            <a:endParaRPr lang="en-US" sz="1800" dirty="0" smtClean="0">
              <a:latin typeface="Book Antiqua" panose="02040602050305030304" pitchFamily="18" charset="0"/>
            </a:endParaRPr>
          </a:p>
          <a:p>
            <a:pPr marL="0" indent="0">
              <a:buNone/>
            </a:pPr>
            <a:endParaRPr lang="bs-Latn-BA" sz="1800" dirty="0">
              <a:latin typeface="Book Antiqua" panose="0204060205030503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436418" y="3601027"/>
            <a:ext cx="8229600" cy="749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European Union experience</a:t>
            </a:r>
            <a:endParaRPr lang="bs-Latn-BA" sz="32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36418" y="4495800"/>
            <a:ext cx="8229600" cy="1440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800" dirty="0" smtClean="0">
                <a:latin typeface="Book Antiqua" panose="02040602050305030304" pitchFamily="18" charset="0"/>
              </a:rPr>
              <a:t>MUHEC 		Mike Dawney</a:t>
            </a:r>
            <a:r>
              <a:rPr lang="en-US" sz="1800" dirty="0" smtClean="0"/>
              <a:t>	</a:t>
            </a:r>
          </a:p>
          <a:p>
            <a:r>
              <a:rPr lang="en-GB" sz="1800" dirty="0" smtClean="0">
                <a:latin typeface="Book Antiqua" panose="02040602050305030304" pitchFamily="18" charset="0"/>
              </a:rPr>
              <a:t>BOKU		Andre </a:t>
            </a:r>
            <a:r>
              <a:rPr lang="en-GB" sz="1800" dirty="0" err="1" smtClean="0">
                <a:latin typeface="Book Antiqua" panose="02040602050305030304" pitchFamily="18" charset="0"/>
              </a:rPr>
              <a:t>Hackelberg</a:t>
            </a:r>
            <a:endParaRPr lang="en-GB" sz="1800" dirty="0" smtClean="0">
              <a:latin typeface="Book Antiqua" panose="02040602050305030304" pitchFamily="18" charset="0"/>
            </a:endParaRPr>
          </a:p>
          <a:p>
            <a:r>
              <a:rPr lang="en-GB" sz="1800" dirty="0" smtClean="0">
                <a:latin typeface="Book Antiqua" panose="02040602050305030304" pitchFamily="18" charset="0"/>
              </a:rPr>
              <a:t>UNIME		Francesca </a:t>
            </a:r>
            <a:r>
              <a:rPr lang="en-GB" sz="1800" dirty="0" err="1" smtClean="0">
                <a:latin typeface="Book Antiqua" panose="02040602050305030304" pitchFamily="18" charset="0"/>
              </a:rPr>
              <a:t>Scribano</a:t>
            </a:r>
            <a:endParaRPr lang="en-GB" sz="1800" dirty="0" smtClean="0">
              <a:latin typeface="Book Antiqua" panose="02040602050305030304" pitchFamily="18" charset="0"/>
            </a:endParaRPr>
          </a:p>
          <a:p>
            <a:r>
              <a:rPr lang="en-GB" sz="1800" dirty="0" smtClean="0">
                <a:latin typeface="Book Antiqua" panose="02040602050305030304" pitchFamily="18" charset="0"/>
              </a:rPr>
              <a:t>Discussion</a:t>
            </a:r>
            <a:r>
              <a:rPr lang="en-US" sz="1800" dirty="0" smtClean="0">
                <a:latin typeface="Book Antiqua" panose="02040602050305030304" pitchFamily="18" charset="0"/>
              </a:rPr>
              <a:t>	</a:t>
            </a:r>
          </a:p>
          <a:p>
            <a:pPr marL="0" indent="0">
              <a:buFont typeface="Arial" pitchFamily="34" charset="0"/>
              <a:buNone/>
            </a:pPr>
            <a:endParaRPr lang="bs-Latn-BA" sz="18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828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61</Words>
  <Application>Microsoft Office PowerPoint</Application>
  <PresentationFormat>On-screen Show (4:3)</PresentationFormat>
  <Paragraphs>23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Development of master curricula for natural disasters risk management in Western Balkan countries</vt:lpstr>
      <vt:lpstr>Western Balkan experience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Strengthening of Internationalisation in B&amp;H Higher Education</dc:title>
  <dc:creator>user</dc:creator>
  <cp:lastModifiedBy>Simon McCarthy</cp:lastModifiedBy>
  <cp:revision>23</cp:revision>
  <dcterms:created xsi:type="dcterms:W3CDTF">2006-08-16T00:00:00Z</dcterms:created>
  <dcterms:modified xsi:type="dcterms:W3CDTF">2018-03-06T22:35:35Z</dcterms:modified>
</cp:coreProperties>
</file>